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5516"/>
            <a:ext cx="6035040" cy="18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Section title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Thank you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Barlow Condensed"/>
                <a:ea typeface="Barlow Condensed"/>
                <a:cs typeface="Barlow Condense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93977"/>
            <a:ext cx="731520" cy="75738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C6B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EDE8E0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EDE8E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t>Página: </a:t>
            </a:r>
            <a:fld id="{A0C2A0C8-0F99-8F42-8B21-CF06A74402DC}" type="slidenum">
              <a:rPr lang="en-ES" b="1" smtClean="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rPr>
              <a:pPr/>
              <a:t>‹Nº›</a:t>
            </a:fld>
            <a:endParaRPr lang="en-ES" b="1">
              <a:solidFill>
                <a:srgbClr val="EDE8E0"/>
              </a:solidFill>
              <a:latin typeface="Barlow Condensed"/>
              <a:ea typeface="Barlow Condensed"/>
              <a:cs typeface="Barlow Condensed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5pPr>
          </a:lstStyle>
          <a:p>
            <a:pPr lvl="0"/>
            <a:r>
              <a:rPr lang="en-GB">
                <a:solidFill>
                  <a:srgbClr val="EDE8E0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marL="0" lvl="0"/>
            <a:r>
              <a:rPr lang="es-ES_tradnl" noProof="0">
                <a:solidFill>
                  <a:srgbClr val="EDE8E0"/>
                </a:solidFill>
              </a:rPr>
              <a:t>00% or “a short quote”</a:t>
            </a:r>
            <a:endParaRPr lang="es-ES_tradnl" noProof="0">
              <a:solidFill>
                <a:srgbClr val="EDE8E0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EDE8E0"/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pPr lvl="0"/>
            <a:r>
              <a:rPr lang="es-ES_tradnl" noProof="0">
                <a:solidFill>
                  <a:srgbClr val="EDE8E0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921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Barlow Condensed"/>
                <a:ea typeface="Barlow Condensed"/>
                <a:cs typeface="Barlow Condensed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07070"/>
      </a:dk2>
      <a:lt2>
        <a:srgbClr val="FFFFFF"/>
      </a:lt2>
      <a:accent1>
        <a:srgbClr val="8C6B20"/>
      </a:accent1>
      <a:accent2>
        <a:srgbClr val="707070"/>
      </a:accent2>
      <a:accent3>
        <a:srgbClr val="8C6B20"/>
      </a:accent3>
      <a:accent4>
        <a:srgbClr val="0E0E0E"/>
      </a:accent4>
      <a:accent5>
        <a:srgbClr val="6D510B"/>
      </a:accent5>
      <a:accent6>
        <a:srgbClr val="C13C36"/>
      </a:accent6>
      <a:hlink>
        <a:srgbClr val="8C6B20"/>
      </a:hlink>
      <a:folHlink>
        <a:srgbClr val="8C6B20"/>
      </a:folHlink>
    </a:clrScheme>
    <a:fontScheme name="Simplicity - Roboto">
      <a:majorFont>
        <a:latin typeface="Barlow Condensed"/>
        <a:ea typeface=""/>
        <a:cs typeface=""/>
      </a:majorFont>
      <a:minorFont>
        <a:latin typeface="Barlow Condense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Outstarting · Presentation template</dc:title>
  <dc:creator>Outstarting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