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22358"/>
            <a:ext cx="6035040" cy="104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Toda una Vida</dc:title>
  <dc:creator>Para Toda una Vida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