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05895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Este párrafo es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de relleno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Inicio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Entrega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Events</dc:title>
  <dc:creator>Singular Events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