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64" r:id="rId15"/>
    <p:sldId id="257" r:id="rId8"/>
    <p:sldId id="258" r:id="rId9"/>
    <p:sldId id="259" r:id="rId10"/>
    <p:sldId id="260" r:id="rId11"/>
    <p:sldId id="261" r:id="rId12"/>
    <p:sldId id="263" r:id="rId14"/>
    <p:sldId id="262" r:id="rId13"/>
    <p:sldId id="265" r:id="rId16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hree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</a:t>
            </a:r>
            <a:r>
              <a:rPr lang="es-ES_tradnl" noProof="0" err="1"/>
              <a:t>Header</a:t>
            </a:r>
            <a:endParaRPr lang="es-ES_tradnl" noProof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31FDA0-CA2D-DF49-8C41-56EA268548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40378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24000" y="1917338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1" name="Text Placeholder 23">
            <a:extLst>
              <a:ext uri="{FF2B5EF4-FFF2-40B4-BE49-F238E27FC236}">
                <a16:creationId xmlns:a16="http://schemas.microsoft.com/office/drawing/2014/main" id="{467BF520-866E-074D-B88C-F0F64B9ED4C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107622" y="1913409"/>
            <a:ext cx="50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F182587D-635C-C147-82C8-D497807F559A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6624000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0CF6B606-8DB1-4D49-BAF4-E799CF5B999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107622" y="2365328"/>
            <a:ext cx="5040000" cy="6394623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63217879-964B-1B45-AB96-1AFB31622D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4C43373B-816A-B443-B753-B8C2938BC1A4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23" name="Text Placeholder 23">
            <a:extLst>
              <a:ext uri="{FF2B5EF4-FFF2-40B4-BE49-F238E27FC236}">
                <a16:creationId xmlns:a16="http://schemas.microsoft.com/office/drawing/2014/main" id="{2C4CFFDF-6EB7-3344-96DC-FC734895B83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D477D7A3-6818-8F40-ACB1-F2E9E40B814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68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B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ov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0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Editar Título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400" b="1" i="0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Fecha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2077041"/>
            <a:ext cx="6035040" cy="1332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Agenda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45048" y="1946230"/>
            <a:ext cx="6268552" cy="7390386"/>
          </a:xfrm>
          <a:prstGeom prst="rect">
            <a:avLst/>
          </a:prstGeom>
        </p:spPr>
        <p:txBody>
          <a:bodyPr/>
          <a:lstStyle>
            <a:lvl1pPr marL="276225" indent="-276225"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28650" indent="-252413">
              <a:buFont typeface="System Font Regular"/>
              <a:buChar char="⁃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942975" indent="-252413">
              <a:buSzPct val="100000"/>
              <a:buFont typeface="System Font Regular"/>
              <a:buChar char="◦"/>
              <a:tabLst>
                <a:tab pos="82550" algn="l"/>
              </a:tabLst>
              <a:defRPr sz="36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2" name="Title 7">
            <a:extLst>
              <a:ext uri="{FF2B5EF4-FFF2-40B4-BE49-F238E27FC236}">
                <a16:creationId xmlns:a16="http://schemas.microsoft.com/office/drawing/2014/main" id="{D2756AE9-C584-6A4A-B621-7AFCC674B2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45048" y="874184"/>
            <a:ext cx="6268552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pic>
        <p:nvPicPr>
          <p:cNvPr id="14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521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Section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401638" indent="-258763"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Click to edit Master text styles</a:t>
            </a:r>
          </a:p>
          <a:p>
            <a:pPr lvl="1"/>
            <a:r>
              <a:rPr lang="en-GB">
                <a:solidFill>
                  <a:srgbClr val="FFFFFF"/>
                </a:solidFill>
              </a:rPr>
              <a:t>Second level</a:t>
            </a:r>
          </a:p>
          <a:p>
            <a:pPr lvl="2"/>
            <a:r>
              <a:rPr lang="en-GB">
                <a:solidFill>
                  <a:srgbClr val="FFFFFF"/>
                </a:solidFill>
              </a:rPr>
              <a:t>Third level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Closing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Open Sans"/>
                <a:ea typeface="Open Sans"/>
                <a:cs typeface="Open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Open Sans"/>
              <a:ea typeface="Open Sans"/>
              <a:cs typeface="Open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7215509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Editar </a:t>
            </a:r>
            <a:r>
              <a:rPr lang="es-ES_tradnl" noProof="0" err="1">
                <a:solidFill>
                  <a:srgbClr val="FFFFFF"/>
                </a:solidFill>
              </a:rPr>
              <a:t>Header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8147799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Subtítulo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KPI Ti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Gan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B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Open Sans Semibold"/>
                <a:ea typeface="Open Sans Semibold"/>
                <a:cs typeface="Open Sans Semibold"/>
              </a:defRPr>
            </a:lvl1pPr>
          </a:lstStyle>
          <a:p>
            <a:pPr marL="0" lvl="0"/>
            <a:r>
              <a:rPr lang="es-ES_tradnl" noProof="0"/>
              <a:t>Editar Header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Open Sans Semibold"/>
                <a:ea typeface="Open Sans Semibold"/>
                <a:cs typeface="Open Sans Semibold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Editar kicker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Open Sans Semibold"/>
                <a:ea typeface="Open Sans Semibold"/>
                <a:cs typeface="Open Sans Semibold"/>
              </a:defRPr>
            </a:lvl1pPr>
          </a:lstStyle>
          <a:p>
            <a:pPr lvl="0"/>
            <a:r>
              <a:rPr lang="es-ES_tradnl" noProof="0"/>
              <a:t>Editar Título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Open Sans"/>
                <a:ea typeface="Open Sans"/>
                <a:cs typeface="Open Sans"/>
              </a:defRPr>
            </a:lvl1pPr>
          </a:lstStyle>
          <a:p>
            <a:pPr lvl="0"/>
            <a:r>
              <a:rPr lang="es-ES_tradnl" noProof="0"/>
              <a:t>Nota al pie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96322"/>
            <a:ext cx="1463040" cy="322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8.xml"/><Relationship Id="rId11" Type="http://schemas.openxmlformats.org/officeDocument/2006/relationships/theme" Target="../theme/theme1.xml"/><Relationship Id="rId12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680" r:id="rId6"/>
    <p:sldLayoutId id="2147483787" r:id="rId7"/>
    <p:sldLayoutId id="2147483664" r:id="rId1"/>
    <p:sldLayoutId id="2147483785" r:id="rId2"/>
    <p:sldLayoutId id="2147483784" r:id="rId3"/>
    <p:sldLayoutId id="2147483789" r:id="rId10"/>
    <p:sldLayoutId id="2147483790" r:id="rId9"/>
    <p:sldLayoutId id="2147483791" r:id="rId12"/>
    <p:sldLayoutId id="2147483792" r:id="rId13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0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>
          <a:xfrm>
            <a:off x="1444752" y="4480560"/>
            <a:ext cx="10424160" cy="966216"/>
          </a:xfrm>
        </p:spPr>
        <p:txBody>
          <a:bodyPr wrap="square" anchor="t">
            <a:no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Open Sans Semibold"/>
              </a:rPr>
              <a:t>Sample proposal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1444752" y="5538216"/>
            <a:ext cx="10424160" cy="678332"/>
          </a:xfrm>
        </p:spPr>
        <p:txBody>
          <a:bodyPr wrap="square">
            <a:noAutofit/>
          </a:bodyPr>
          <a:lstStyle/>
          <a:p>
            <a:pPr algn="l"/>
            <a:r>
              <a:rPr sz="2600" b="1">
                <a:solidFill>
                  <a:srgbClr val="FFFFFF"/>
                </a:solidFill>
              </a:rPr>
              <a:t>No client: example document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>
          <a:xfrm>
            <a:off x="1444752" y="6216548"/>
            <a:ext cx="10424160" cy="574548"/>
          </a:xfrm>
        </p:spPr>
        <p:txBody>
          <a:bodyPr wrap="square">
            <a:noAutofit/>
          </a:bodyPr>
          <a:lstStyle/>
          <a:p>
            <a:pPr algn="l"/>
            <a:r>
              <a:rPr sz="2000" b="0">
                <a:solidFill>
                  <a:srgbClr val="FFFFFF"/>
                </a:solidFill>
              </a:rPr>
              <a:t>Sample · fictitious content</a:t>
            </a:r>
          </a:p>
        </p:txBody>
      </p:sp>
      <p:sp>
        <p:nvSpPr>
          <p:cNvPr id="5" name="Status"/>
          <p:cNvSpPr/>
          <p:nvPr/>
        </p:nvSpPr>
        <p:spPr>
          <a:xfrm>
            <a:off x="13167360" y="640080"/>
            <a:ext cx="4206240" cy="640080"/>
          </a:xfrm>
          <a:prstGeom prst="rect">
            <a:avLst/>
          </a:prstGeom>
          <a:noFill/>
          <a:ln w="952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91440" bIns="9144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FFFFFF"/>
                </a:solidFill>
                <a:latin typeface="Open Sans"/>
              </a:rPr>
              <a:t>SAMPLE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Context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text to see how the slide falls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Starting point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Starting point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This paragraph is </a:t>
            </a:r>
            <a:r>
              <a:rPr sz="2200" b="1" i="0">
                <a:solidFill>
                  <a:srgbClr val="000000"/>
                </a:solidFill>
                <a:latin typeface="Open Sans"/>
              </a:rPr>
              <a:t>a filler</a:t>
            </a:r>
            <a:r>
              <a:rPr sz="2200" b="0" i="0">
                <a:solidFill>
                  <a:srgbClr val="000000"/>
                </a:solidFill>
                <a:latin typeface="Open Sans"/>
              </a:rPr>
              <a:t>: it shows the body text, its margins and its ink. It describes no client and no project.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First item of an example list</a:t>
            </a:r>
          </a:p>
          <a:p>
            <a:pPr algn="l" marL="292608" indent="-292608">
              <a:lnSpc>
                <a:spcPct val="100000"/>
              </a:lnSpc>
              <a:spcBef>
                <a:spcPts val="660"/>
              </a:spcBef>
              <a:spcAft>
                <a:spcPts val="0"/>
              </a:spcAft>
              <a:buClr>
                <a:srgbClr val="000000"/>
              </a:buClr>
              <a:buFont typeface="Arial"/>
              <a:buChar char="•"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Second item, somewhat longer than the first one</a:t>
            </a:r>
          </a:p>
          <a:p>
            <a:pPr algn="l" marL="0" indent="0">
              <a:lnSpc>
                <a:spcPct val="100000"/>
              </a:lnSpc>
              <a:spcBef>
                <a:spcPts val="1539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minor heading</a:t>
            </a:r>
          </a:p>
          <a:p>
            <a:pPr algn="l" marL="0" indent="0">
              <a:lnSpc>
                <a:spcPct val="100000"/>
              </a:lnSpc>
              <a:spcBef>
                <a:spcPts val="99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000000"/>
                </a:solidFill>
                <a:latin typeface="Open Sans"/>
              </a:rPr>
              <a:t>Another short example paragraph.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Scope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Three kinds of goal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Goals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MAIN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Example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SECONDARY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Another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565554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ASPIRATIONAL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A third goal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 line explaining the goal.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Summary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figures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KPIs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KPI"/>
          <p:cNvSpPr/>
          <p:nvPr/>
        </p:nvSpPr>
        <p:spPr>
          <a:xfrm>
            <a:off x="114300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weeks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Duration</a:t>
            </a:r>
          </a:p>
        </p:txBody>
      </p:sp>
      <p:sp>
        <p:nvSpPr>
          <p:cNvPr id="8" name="KPI accent"/>
          <p:cNvSpPr/>
          <p:nvPr/>
        </p:nvSpPr>
        <p:spPr>
          <a:xfrm>
            <a:off x="114300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KPI"/>
          <p:cNvSpPr/>
          <p:nvPr/>
        </p:nvSpPr>
        <p:spPr>
          <a:xfrm>
            <a:off x="664464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</a:t>
            </a:r>
          </a:p>
          <a:p>
            <a:pPr algn="ctr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000000"/>
                </a:solidFill>
                <a:latin typeface="Open Sans Semibold"/>
              </a:rPr>
              <a:t>phases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Stages</a:t>
            </a:r>
          </a:p>
        </p:txBody>
      </p:sp>
      <p:sp>
        <p:nvSpPr>
          <p:cNvPr id="10" name="KPI accent"/>
          <p:cNvSpPr/>
          <p:nvPr/>
        </p:nvSpPr>
        <p:spPr>
          <a:xfrm>
            <a:off x="664464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KPI"/>
          <p:cNvSpPr/>
          <p:nvPr/>
        </p:nvSpPr>
        <p:spPr>
          <a:xfrm>
            <a:off x="12146280" y="2423160"/>
            <a:ext cx="5135880" cy="301752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228600" bIns="22860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6000" b="1" i="0">
                <a:solidFill>
                  <a:srgbClr val="000000"/>
                </a:solidFill>
                <a:latin typeface="Open Sans Semibold"/>
              </a:rPr>
              <a:t>00 %</a:t>
            </a:r>
          </a:p>
          <a:p>
            <a:pPr algn="ctr" marL="0" indent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sz="2000" b="0" i="0">
                <a:solidFill>
                  <a:srgbClr val="000000"/>
                </a:solidFill>
                <a:latin typeface="Open Sans"/>
              </a:rPr>
              <a:t>Example indicator</a:t>
            </a:r>
          </a:p>
        </p:txBody>
      </p:sp>
      <p:sp>
        <p:nvSpPr>
          <p:cNvPr id="12" name="KPI accent"/>
          <p:cNvSpPr/>
          <p:nvPr/>
        </p:nvSpPr>
        <p:spPr>
          <a:xfrm>
            <a:off x="12146280" y="2423160"/>
            <a:ext cx="5135880" cy="914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Plan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dates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Calendar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Month"/>
          <p:cNvSpPr/>
          <p:nvPr/>
        </p:nvSpPr>
        <p:spPr>
          <a:xfrm>
            <a:off x="4389120" y="2011679"/>
            <a:ext cx="6578081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01</a:t>
            </a:r>
          </a:p>
        </p:txBody>
      </p:sp>
      <p:sp>
        <p:nvSpPr>
          <p:cNvPr id="8" name="Month"/>
          <p:cNvSpPr/>
          <p:nvPr/>
        </p:nvSpPr>
        <p:spPr>
          <a:xfrm>
            <a:off x="10967201" y="2011679"/>
            <a:ext cx="6314958" cy="365760"/>
          </a:xfrm>
          <a:prstGeom prst="rect">
            <a:avLst/>
          </a:prstGeom>
          <a:solidFill>
            <a:srgbClr val="000000"/>
          </a:solidFill>
          <a:ln w="12700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02</a:t>
            </a:r>
          </a:p>
        </p:txBody>
      </p:sp>
      <p:sp>
        <p:nvSpPr>
          <p:cNvPr id="9" name="Week"/>
          <p:cNvSpPr/>
          <p:nvPr/>
        </p:nvSpPr>
        <p:spPr>
          <a:xfrm>
            <a:off x="4389120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1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438912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Week"/>
          <p:cNvSpPr/>
          <p:nvPr/>
        </p:nvSpPr>
        <p:spPr>
          <a:xfrm>
            <a:off x="6230982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2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30982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Week"/>
          <p:cNvSpPr/>
          <p:nvPr/>
        </p:nvSpPr>
        <p:spPr>
          <a:xfrm>
            <a:off x="8072845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3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072845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Week"/>
          <p:cNvSpPr/>
          <p:nvPr/>
        </p:nvSpPr>
        <p:spPr>
          <a:xfrm>
            <a:off x="9914708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4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9914708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Week"/>
          <p:cNvSpPr/>
          <p:nvPr/>
        </p:nvSpPr>
        <p:spPr>
          <a:xfrm>
            <a:off x="11756571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5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1756571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Week"/>
          <p:cNvSpPr/>
          <p:nvPr/>
        </p:nvSpPr>
        <p:spPr>
          <a:xfrm>
            <a:off x="13598434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6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3598434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Week"/>
          <p:cNvSpPr/>
          <p:nvPr/>
        </p:nvSpPr>
        <p:spPr>
          <a:xfrm>
            <a:off x="15440297" y="2377439"/>
            <a:ext cx="1841862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7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5440297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7282160" y="2706624"/>
            <a:ext cx="0" cy="1958132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Axis label"/>
          <p:cNvSpPr/>
          <p:nvPr/>
        </p:nvSpPr>
        <p:spPr>
          <a:xfrm>
            <a:off x="1143000" y="2377439"/>
            <a:ext cx="3108960" cy="32918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0" rIns="0" tIns="0" bIns="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Week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143000" y="3346704"/>
            <a:ext cx="16139160" cy="0"/>
          </a:xfrm>
          <a:prstGeom prst="line">
            <a:avLst/>
          </a:prstGeom>
          <a:ln w="9525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Milestone M1"/>
          <p:cNvSpPr/>
          <p:nvPr/>
        </p:nvSpPr>
        <p:spPr>
          <a:xfrm>
            <a:off x="521301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1</a:t>
            </a:r>
          </a:p>
        </p:txBody>
      </p:sp>
      <p:sp>
        <p:nvSpPr>
          <p:cNvPr id="27" name="Milestone M2"/>
          <p:cNvSpPr/>
          <p:nvPr/>
        </p:nvSpPr>
        <p:spPr>
          <a:xfrm>
            <a:off x="15737943" y="2798064"/>
            <a:ext cx="457200" cy="457200"/>
          </a:xfrm>
          <a:prstGeom prst="diamond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0" rIns="0" tIns="0" bIns="0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2</a:t>
            </a:r>
          </a:p>
        </p:txBody>
      </p:sp>
      <p:sp>
        <p:nvSpPr>
          <p:cNvPr id="28" name="Row label"/>
          <p:cNvSpPr/>
          <p:nvPr/>
        </p:nvSpPr>
        <p:spPr>
          <a:xfrm>
            <a:off x="1143000" y="3346704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First line</a:t>
            </a:r>
          </a:p>
        </p:txBody>
      </p:sp>
      <p:sp>
        <p:nvSpPr>
          <p:cNvPr id="29" name="Bar"/>
          <p:cNvSpPr/>
          <p:nvPr/>
        </p:nvSpPr>
        <p:spPr>
          <a:xfrm>
            <a:off x="4389120" y="3471919"/>
            <a:ext cx="5525588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Sprint</a:t>
            </a:r>
          </a:p>
        </p:txBody>
      </p:sp>
      <p:sp>
        <p:nvSpPr>
          <p:cNvPr id="30" name="Bar"/>
          <p:cNvSpPr/>
          <p:nvPr/>
        </p:nvSpPr>
        <p:spPr>
          <a:xfrm>
            <a:off x="9914708" y="3471919"/>
            <a:ext cx="3683725" cy="408596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143000" y="4005730"/>
            <a:ext cx="16139160" cy="0"/>
          </a:xfrm>
          <a:prstGeom prst="line">
            <a:avLst/>
          </a:prstGeom>
          <a:ln w="6350"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w label"/>
          <p:cNvSpPr/>
          <p:nvPr/>
        </p:nvSpPr>
        <p:spPr>
          <a:xfrm>
            <a:off x="1143000" y="4005730"/>
            <a:ext cx="3108960" cy="65902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5720" rIns="4572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>
                <a:solidFill>
                  <a:srgbClr val="000000"/>
                </a:solidFill>
                <a:latin typeface="Open Sans Semibold"/>
              </a:rPr>
              <a:t>Second line</a:t>
            </a:r>
          </a:p>
        </p:txBody>
      </p:sp>
      <p:sp>
        <p:nvSpPr>
          <p:cNvPr id="33" name="Bar"/>
          <p:cNvSpPr/>
          <p:nvPr/>
        </p:nvSpPr>
        <p:spPr>
          <a:xfrm>
            <a:off x="4389120" y="4130945"/>
            <a:ext cx="12893039" cy="408596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ctr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FFFFFF"/>
                </a:solidFill>
                <a:latin typeface="Open Sans"/>
              </a:rPr>
              <a:t>Management</a:t>
            </a:r>
          </a:p>
        </p:txBody>
      </p:sp>
      <p:sp>
        <p:nvSpPr>
          <p:cNvPr id="34" name="Legend"/>
          <p:cNvSpPr/>
          <p:nvPr/>
        </p:nvSpPr>
        <p:spPr>
          <a:xfrm>
            <a:off x="1143000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5" name="Legend text"/>
          <p:cNvSpPr/>
          <p:nvPr/>
        </p:nvSpPr>
        <p:spPr>
          <a:xfrm>
            <a:off x="1554480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Sprint</a:t>
            </a:r>
          </a:p>
        </p:txBody>
      </p:sp>
      <p:sp>
        <p:nvSpPr>
          <p:cNvPr id="36" name="Legend"/>
          <p:cNvSpPr/>
          <p:nvPr/>
        </p:nvSpPr>
        <p:spPr>
          <a:xfrm>
            <a:off x="2694431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7" name="Legend text"/>
          <p:cNvSpPr/>
          <p:nvPr/>
        </p:nvSpPr>
        <p:spPr>
          <a:xfrm>
            <a:off x="3105912" y="4847636"/>
            <a:ext cx="1412240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Management</a:t>
            </a:r>
          </a:p>
        </p:txBody>
      </p:sp>
      <p:sp>
        <p:nvSpPr>
          <p:cNvPr id="38" name="Legend"/>
          <p:cNvSpPr/>
          <p:nvPr/>
        </p:nvSpPr>
        <p:spPr>
          <a:xfrm>
            <a:off x="4701032" y="4929932"/>
            <a:ext cx="365760" cy="2011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1905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39" name="Legend text"/>
          <p:cNvSpPr/>
          <p:nvPr/>
        </p:nvSpPr>
        <p:spPr>
          <a:xfrm>
            <a:off x="5112512" y="4847636"/>
            <a:ext cx="957072" cy="36576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>
                <a:solidFill>
                  <a:srgbClr val="000000"/>
                </a:solidFill>
                <a:latin typeface="Open Sans"/>
              </a:rPr>
              <a:t>Change</a:t>
            </a:r>
          </a:p>
        </p:txBody>
      </p:sp>
      <p:sp>
        <p:nvSpPr>
          <p:cNvPr id="40" name="Milestones"/>
          <p:cNvSpPr/>
          <p:nvPr/>
        </p:nvSpPr>
        <p:spPr>
          <a:xfrm>
            <a:off x="114300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M1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Start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  <p:sp>
        <p:nvSpPr>
          <p:cNvPr id="41" name="Milestones"/>
          <p:cNvSpPr/>
          <p:nvPr/>
        </p:nvSpPr>
        <p:spPr>
          <a:xfrm>
            <a:off x="9212580" y="5350556"/>
            <a:ext cx="7886700" cy="43891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" rIns="18288" tIns="18288" bIns="18288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M2  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Delivery</a:t>
            </a:r>
            <a:r>
              <a:rPr sz="1600" b="0" i="0">
                <a:solidFill>
                  <a:srgbClr val="000000"/>
                </a:solidFill>
                <a:latin typeface="Open Sans"/>
              </a:rPr>
              <a:t>  ·  Sample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Team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Example profiles, no people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Profiles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sp>
        <p:nvSpPr>
          <p:cNvPr id="7" name="Card"/>
          <p:cNvSpPr/>
          <p:nvPr/>
        </p:nvSpPr>
        <p:spPr>
          <a:xfrm>
            <a:off x="1143000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1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Direction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8" name="Card accent"/>
          <p:cNvSpPr/>
          <p:nvPr/>
        </p:nvSpPr>
        <p:spPr>
          <a:xfrm>
            <a:off x="1143000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9" name="Card"/>
          <p:cNvSpPr/>
          <p:nvPr/>
        </p:nvSpPr>
        <p:spPr>
          <a:xfrm>
            <a:off x="66293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2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Consulting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0" name="Card accent"/>
          <p:cNvSpPr/>
          <p:nvPr/>
        </p:nvSpPr>
        <p:spPr>
          <a:xfrm>
            <a:off x="66293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  <p:sp>
        <p:nvSpPr>
          <p:cNvPr id="11" name="Card"/>
          <p:cNvSpPr/>
          <p:nvPr/>
        </p:nvSpPr>
        <p:spPr>
          <a:xfrm>
            <a:off x="12115799" y="2057400"/>
            <a:ext cx="5166359" cy="1902307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28600" rIns="228600" tIns="228600" bIns="228600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00" b="1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000000"/>
                </a:solidFill>
                <a:latin typeface="Open Sans Semibold"/>
              </a:rPr>
              <a:t>Profile 3</a:t>
            </a:r>
          </a:p>
          <a:p>
            <a:pPr algn="l" marL="0" indent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Analysis</a:t>
            </a:r>
          </a:p>
          <a:p>
            <a:pPr algn="l" marL="0" indent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000000"/>
                </a:solidFill>
                <a:latin typeface="Open Sans"/>
              </a:rPr>
              <a:t>Fictitious profile description.</a:t>
            </a:r>
          </a:p>
        </p:txBody>
      </p:sp>
      <p:sp>
        <p:nvSpPr>
          <p:cNvPr id="12" name="Card accent"/>
          <p:cNvSpPr/>
          <p:nvPr/>
        </p:nvSpPr>
        <p:spPr>
          <a:xfrm>
            <a:off x="12115799" y="2057400"/>
            <a:ext cx="5166359" cy="73152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82880" rIns="182880" tIns="182880" bIns="182880">
            <a:noAutofit/>
          </a:bodyPr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3200" b="1">
                <a:latin typeface="Open Sans Semibold"/>
              </a:rPr>
              <a:t>Fees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Fictitious amounts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 wrap="square">
            <a:noAutofit/>
          </a:bodyPr>
          <a:lstStyle/>
          <a:p>
            <a:r>
              <a:rPr sz="2400"/>
              <a:t>Quotation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22" sz="quarter"/>
          </p:nvPr>
        </p:nvSpPr>
        <p:spPr/>
        <p:txBody>
          <a:bodyPr wrap="square">
            <a:noAutofit/>
          </a:bodyPr>
          <a:lstStyle/>
          <a:p>
            <a:r>
              <a:rPr sz="1200"/>
              <a:t>Sample · fictitious content</a:t>
            </a:r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00000"/>
                </a:solidFill>
                <a:latin typeface="Open Sans"/>
                <a:ea typeface="Open Sans"/>
                <a:cs typeface="Open Sans"/>
              </a:defRPr>
            </a:lvl1pPr>
          </a:lstStyle>
          <a:p>
            <a:r>
              <a:rPr lang="en-ES">
                <a:solidFill>
                  <a:srgbClr val="000000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00000"/>
                </a:solidFill>
              </a:rPr>
              <a:pPr/>
              <a:t>‹Nº›</a:t>
            </a:fld>
            <a:endParaRPr lang="en-ES" b="1">
              <a:solidFill>
                <a:srgbClr val="000000"/>
              </a:solidFill>
            </a:endParaRPr>
          </a:p>
        </p:txBody>
      </p:sp>
      <p:graphicFrame>
        <p:nvGraphicFramePr>
          <p:cNvPr id="7" name="Table"/>
          <p:cNvGraphicFramePr>
            <a:graphicFrameLocks noGrp="1"/>
          </p:cNvGraphicFramePr>
          <p:nvPr/>
        </p:nvGraphicFramePr>
        <p:xfrm>
          <a:off x="1143000" y="2057400"/>
          <a:ext cx="16139158" cy="2965398"/>
        </p:xfrm>
        <a:graphic>
          <a:graphicData uri="http://schemas.openxmlformats.org/drawingml/2006/table">
            <a:tbl>
              <a:tblPr firstRow="1">
                <a:tableStyleId>{2D5ABB26-0587-4C30-8999-92F81FD0307C}</a:tableStyleId>
              </a:tblPr>
              <a:tblGrid>
                <a:gridCol w="10270374"/>
                <a:gridCol w="2934392"/>
                <a:gridCol w="2934392"/>
              </a:tblGrid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Item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Quantity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Amount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19050">
                      <a:solidFill>
                        <a:srgbClr val="000000"/>
                      </a:solidFill>
                    </a:lnB>
                    <a:noFill/>
                  </a:tcPr>
                </a:tc>
              </a:tr>
              <a:tr h="494233">
                <a:tc gridSpan="3"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Example phase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 hMerge="1">
                  <a:txBody>
                    <a:bodyPr/>
                    <a:lstStyle/>
                    <a:p/>
                  </a:txBody>
                  <a:tcPr/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one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>
                  <a:txBody>
                    <a:bodyPr wrap="square"/>
                    <a:lstStyle/>
                    <a:p>
                      <a:pPr algn="l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Item two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Base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0" i="0">
                          <a:solidFill>
                            <a:srgbClr val="000000"/>
                          </a:solidFill>
                          <a:latin typeface="Open Sans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  <a:tr h="494233">
                <a:tc gridSpan="2"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Total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/>
                  </a:txBody>
                  <a:tcPr/>
                </a:tc>
                <a:tc>
                  <a:txBody>
                    <a:bodyPr wrap="square"/>
                    <a:lstStyle/>
                    <a:p>
                      <a:pPr algn="r" mar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800" b="1" i="0">
                          <a:solidFill>
                            <a:srgbClr val="000000"/>
                          </a:solidFill>
                          <a:latin typeface="Open Sans Semibold"/>
                        </a:rPr>
                        <a:t>000 €</a:t>
                      </a:r>
                    </a:p>
                  </a:txBody>
                  <a:tcPr marL="137160" marR="137160" marT="91440" marB="9144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0">
                      <a:noFill/>
                    </a:lnB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Fees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 wrap="square">
            <a:noAutofit/>
          </a:bodyPr>
          <a:lstStyle/>
          <a:p>
            <a:r>
              <a:rPr sz="2800">
                <a:solidFill>
                  <a:srgbClr val="FFFFFF"/>
                </a:solidFill>
              </a:rPr>
              <a:t>Quotation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1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Context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2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Scope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3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Summary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4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Plan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5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Team</a:t>
            </a:r>
          </a:p>
          <a:p>
            <a:pPr algn="l" marL="0" indent="0">
              <a:lnSpc>
                <a:spcPct val="100000"/>
              </a:lnSpc>
              <a:spcBef>
                <a:spcPts val="1400"/>
              </a:spcBef>
              <a:spcAft>
                <a:spcPts val="0"/>
              </a:spcAft>
              <a:buNone/>
            </a:pPr>
            <a:r>
              <a:rPr sz="2400" b="1" i="0">
                <a:solidFill>
                  <a:srgbClr val="FFFFFF"/>
                </a:solidFill>
                <a:latin typeface="Open Sans"/>
              </a:rPr>
              <a:t>6  </a:t>
            </a:r>
            <a:r>
              <a:rPr sz="2400" b="0" i="0">
                <a:solidFill>
                  <a:srgbClr val="FFFFFF"/>
                </a:solidFill>
                <a:latin typeface="Open Sans"/>
              </a:rPr>
              <a:t>Fees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000" b="1">
                <a:solidFill>
                  <a:srgbClr val="FFFFFF"/>
                </a:solidFill>
                <a:latin typeface="Open Sans Semibold"/>
              </a:rPr>
              <a:t>Contents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>
            <a:noAutofit/>
          </a:bodyPr>
          <a:lstStyle/>
          <a:p>
            <a:r>
              <a:rPr sz="4400" b="1">
                <a:solidFill>
                  <a:srgbClr val="FFFFFF"/>
                </a:solidFill>
                <a:latin typeface="Open Sans Semibold"/>
              </a:rPr>
              <a:t>Thank you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>
          <a:xfrm>
            <a:off x="960120" y="8147304"/>
            <a:ext cx="11521440" cy="1207008"/>
          </a:xfrm>
        </p:spPr>
        <p:txBody>
          <a:bodyPr wrap="square">
            <a:noAutofit/>
          </a:bodyPr>
          <a:lstStyle/>
          <a:p>
            <a:pPr algn="l"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 b="1" i="0">
                <a:solidFill>
                  <a:srgbClr val="FFFFFF"/>
                </a:solidFill>
                <a:latin typeface="Open Sans"/>
              </a:rPr>
              <a:t>Deck sample</a:t>
            </a:r>
          </a:p>
          <a:p>
            <a:pPr algn="l" marL="0" indent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sz="2200" b="0" i="0">
                <a:solidFill>
                  <a:srgbClr val="FFFFFF"/>
                </a:solidFill>
                <a:latin typeface="Open Sans"/>
              </a:rPr>
              <a:t>Fictitious content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Simplicity - Roboto">
      <a:majorFont>
        <a:latin typeface="Open Sans Semibold"/>
        <a:ea typeface=""/>
        <a:cs typeface=""/>
      </a:majorFont>
      <a:minorFont>
        <a:latin typeface="Open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Singular Ventures</dc:title>
  <dc:creator>Singular Ventures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</cp:coreProperties>
</file>